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83DF28-7B33-4CDF-A170-1BEC9036C7B5}" v="7" dt="2024-04-25T16:20:24.3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291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dy Ogurchak" userId="fb44a267-45e9-4d24-ab0a-3d9273e2ed53" providerId="ADAL" clId="{3B83DF28-7B33-4CDF-A170-1BEC9036C7B5}"/>
    <pc:docChg chg="custSel modSld">
      <pc:chgData name="Sandy Ogurchak" userId="fb44a267-45e9-4d24-ab0a-3d9273e2ed53" providerId="ADAL" clId="{3B83DF28-7B33-4CDF-A170-1BEC9036C7B5}" dt="2024-04-25T16:20:50.265" v="60" actId="1076"/>
      <pc:docMkLst>
        <pc:docMk/>
      </pc:docMkLst>
      <pc:sldChg chg="addSp delSp modSp mod modClrScheme chgLayout">
        <pc:chgData name="Sandy Ogurchak" userId="fb44a267-45e9-4d24-ab0a-3d9273e2ed53" providerId="ADAL" clId="{3B83DF28-7B33-4CDF-A170-1BEC9036C7B5}" dt="2024-04-25T16:20:50.265" v="60" actId="1076"/>
        <pc:sldMkLst>
          <pc:docMk/>
          <pc:sldMk cId="3634593304" sldId="256"/>
        </pc:sldMkLst>
        <pc:spChg chg="add del mod">
          <ac:chgData name="Sandy Ogurchak" userId="fb44a267-45e9-4d24-ab0a-3d9273e2ed53" providerId="ADAL" clId="{3B83DF28-7B33-4CDF-A170-1BEC9036C7B5}" dt="2024-04-25T16:19:16.877" v="48" actId="931"/>
          <ac:spMkLst>
            <pc:docMk/>
            <pc:sldMk cId="3634593304" sldId="256"/>
            <ac:spMk id="2" creationId="{8941BC2F-8B3A-BC05-972A-FCC9E2C978D7}"/>
          </ac:spMkLst>
        </pc:spChg>
        <pc:spChg chg="add mod">
          <ac:chgData name="Sandy Ogurchak" userId="fb44a267-45e9-4d24-ab0a-3d9273e2ed53" providerId="ADAL" clId="{3B83DF28-7B33-4CDF-A170-1BEC9036C7B5}" dt="2024-04-25T16:18:50.305" v="14" actId="20577"/>
          <ac:spMkLst>
            <pc:docMk/>
            <pc:sldMk cId="3634593304" sldId="256"/>
            <ac:spMk id="3" creationId="{CAC3CCF3-3EE0-C717-F560-3650DF2C7264}"/>
          </ac:spMkLst>
        </pc:spChg>
        <pc:spChg chg="add mod">
          <ac:chgData name="Sandy Ogurchak" userId="fb44a267-45e9-4d24-ab0a-3d9273e2ed53" providerId="ADAL" clId="{3B83DF28-7B33-4CDF-A170-1BEC9036C7B5}" dt="2024-04-25T16:20:50.265" v="60" actId="1076"/>
          <ac:spMkLst>
            <pc:docMk/>
            <pc:sldMk cId="3634593304" sldId="256"/>
            <ac:spMk id="4" creationId="{A5189292-CB2D-1379-8C73-B471BEC81E21}"/>
          </ac:spMkLst>
        </pc:spChg>
        <pc:spChg chg="add del mod">
          <ac:chgData name="Sandy Ogurchak" userId="fb44a267-45e9-4d24-ab0a-3d9273e2ed53" providerId="ADAL" clId="{3B83DF28-7B33-4CDF-A170-1BEC9036C7B5}" dt="2024-04-25T16:20:17.211" v="54" actId="931"/>
          <ac:spMkLst>
            <pc:docMk/>
            <pc:sldMk cId="3634593304" sldId="256"/>
            <ac:spMk id="5" creationId="{3DE22899-FD81-7DDE-8F1F-61D0BE3C93E5}"/>
          </ac:spMkLst>
        </pc:spChg>
        <pc:spChg chg="add mod">
          <ac:chgData name="Sandy Ogurchak" userId="fb44a267-45e9-4d24-ab0a-3d9273e2ed53" providerId="ADAL" clId="{3B83DF28-7B33-4CDF-A170-1BEC9036C7B5}" dt="2024-04-25T16:18:59.743" v="32" actId="20577"/>
          <ac:spMkLst>
            <pc:docMk/>
            <pc:sldMk cId="3634593304" sldId="256"/>
            <ac:spMk id="6" creationId="{615CAEB6-5D0E-F8F9-BBB6-6EABA4EC4A36}"/>
          </ac:spMkLst>
        </pc:spChg>
        <pc:picChg chg="add mod">
          <ac:chgData name="Sandy Ogurchak" userId="fb44a267-45e9-4d24-ab0a-3d9273e2ed53" providerId="ADAL" clId="{3B83DF28-7B33-4CDF-A170-1BEC9036C7B5}" dt="2024-04-25T16:20:12.723" v="53" actId="1076"/>
          <ac:picMkLst>
            <pc:docMk/>
            <pc:sldMk cId="3634593304" sldId="256"/>
            <ac:picMk id="8" creationId="{F495F130-A35E-8FF4-38D4-DD2584FEFCBE}"/>
          </ac:picMkLst>
        </pc:picChg>
        <pc:picChg chg="add mod">
          <ac:chgData name="Sandy Ogurchak" userId="fb44a267-45e9-4d24-ab0a-3d9273e2ed53" providerId="ADAL" clId="{3B83DF28-7B33-4CDF-A170-1BEC9036C7B5}" dt="2024-04-25T16:20:34.575" v="58" actId="1076"/>
          <ac:picMkLst>
            <pc:docMk/>
            <pc:sldMk cId="3634593304" sldId="256"/>
            <ac:picMk id="10" creationId="{76B7E240-2DCE-E2EF-1ADF-61E8C0E4F5B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C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9F76C2-E0FE-BF2A-68F0-FB1D836E1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593" y="7774402"/>
            <a:ext cx="6400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dirty="0">
                <a:latin typeface="Arial Nova Light" panose="020B0304020202020204" pitchFamily="34" charset="0"/>
              </a:rPr>
              <a:t>Dinan &amp; Company initiated this transaction</a:t>
            </a:r>
          </a:p>
        </p:txBody>
      </p:sp>
    </p:spTree>
    <p:extLst>
      <p:ext uri="{BB962C8B-B14F-4D97-AF65-F5344CB8AC3E}">
        <p14:creationId xmlns:p14="http://schemas.microsoft.com/office/powerpoint/2010/main" val="342288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C - Portfol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9F76C2-E0FE-BF2A-68F0-FB1D836E1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593" y="7774402"/>
            <a:ext cx="6400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dirty="0">
                <a:latin typeface="Arial Nova Light" panose="020B0304020202020204" pitchFamily="34" charset="0"/>
              </a:rPr>
              <a:t>Dinan &amp; Company initiated this transaction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29129E5-2C9D-8DEE-E352-4E38547BB31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8600" y="110779"/>
            <a:ext cx="6400800" cy="1371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0D3F1FC-2378-0F24-E7EC-67E36346B3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43000" y="1481614"/>
            <a:ext cx="45720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latin typeface="Arial Nova Light" panose="020B030402020202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B19E51D-6E1C-1EA8-EF1B-4CBCEA7E4B4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57200" y="2170877"/>
            <a:ext cx="5943600" cy="548640"/>
          </a:xfrm>
          <a:prstGeom prst="rect">
            <a:avLst/>
          </a:prstGeom>
        </p:spPr>
        <p:txBody>
          <a:bodyPr anchor="ctr" anchorCtr="1">
            <a:spAutoFit/>
          </a:bodyPr>
          <a:lstStyle>
            <a:lvl1pPr marL="0" indent="0" algn="ctr">
              <a:buNone/>
              <a:defRPr sz="3200">
                <a:latin typeface="Arial Nova Light" panose="020B030402020202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A9A36713-5A37-8412-331B-43B461BBE1A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28593" y="2948276"/>
            <a:ext cx="6400800" cy="1371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F66740D0-FCAC-27F5-B8A9-2F7831FEDB8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43000" y="4341145"/>
            <a:ext cx="45720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latin typeface="Arial Nova Light" panose="020B030402020202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3F7ED3D7-292F-4F0F-625E-DC70AFADEA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57200" y="5011227"/>
            <a:ext cx="5943600" cy="548640"/>
          </a:xfrm>
          <a:prstGeom prst="rect">
            <a:avLst/>
          </a:prstGeom>
        </p:spPr>
        <p:txBody>
          <a:bodyPr anchor="ctr" anchorCtr="1">
            <a:spAutoFit/>
          </a:bodyPr>
          <a:lstStyle>
            <a:lvl1pPr marL="0" indent="0" algn="ctr">
              <a:buNone/>
              <a:defRPr sz="3200">
                <a:latin typeface="Arial Nova Light" panose="020B030402020202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0B17BB10-59FB-D970-4D8B-07EDED1A6CF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28593" y="5758428"/>
            <a:ext cx="6400800" cy="1371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DF86E587-9411-2C4C-604A-931A31097D7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143000" y="7132320"/>
            <a:ext cx="45720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latin typeface="Arial Nova Light" panose="020B0304020202020204" pitchFamily="34" charset="0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977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C - Tombst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9F76C2-E0FE-BF2A-68F0-FB1D836E1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593" y="7774402"/>
            <a:ext cx="6400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dirty="0">
                <a:latin typeface="Arial Nova Light" panose="020B0304020202020204" pitchFamily="34" charset="0"/>
              </a:rPr>
              <a:t>Dinan &amp; Company initiated this transaction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29129E5-2C9D-8DEE-E352-4E38547BB31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8600" y="110779"/>
            <a:ext cx="6400800" cy="17373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0D3F1FC-2378-0F24-E7EC-67E36346B3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43000" y="1867208"/>
            <a:ext cx="45720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latin typeface="Arial Nova Light" panose="020B030402020202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3F7ED3D7-292F-4F0F-625E-DC70AFADEA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57200" y="3657600"/>
            <a:ext cx="5943600" cy="548640"/>
          </a:xfrm>
          <a:prstGeom prst="rect">
            <a:avLst/>
          </a:prstGeom>
        </p:spPr>
        <p:txBody>
          <a:bodyPr anchor="ctr" anchorCtr="1">
            <a:spAutoFit/>
          </a:bodyPr>
          <a:lstStyle>
            <a:lvl1pPr marL="0" indent="0" algn="ctr">
              <a:buNone/>
              <a:defRPr sz="3200">
                <a:latin typeface="Arial Nova Light" panose="020B030402020202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0B17BB10-59FB-D970-4D8B-07EDED1A6CF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28593" y="5394867"/>
            <a:ext cx="6400800" cy="17373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DF86E587-9411-2C4C-604A-931A31097D7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143000" y="7132320"/>
            <a:ext cx="45720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latin typeface="Arial Nova Light" panose="020B0304020202020204" pitchFamily="34" charset="0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008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C - Non-Dis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9F76C2-E0FE-BF2A-68F0-FB1D836E1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593" y="7774402"/>
            <a:ext cx="6400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dirty="0">
                <a:latin typeface="Arial Nova Light" panose="020B0304020202020204" pitchFamily="34" charset="0"/>
              </a:rPr>
              <a:t>Dinan &amp; Company initiated this transaction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0D3F1FC-2378-0F24-E7EC-67E36346B3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28600" y="320040"/>
            <a:ext cx="6400800" cy="2011680"/>
          </a:xfrm>
          <a:prstGeom prst="rect">
            <a:avLst/>
          </a:prstGeom>
        </p:spPr>
        <p:txBody>
          <a:bodyPr anchor="ctr" anchorCtr="1"/>
          <a:lstStyle>
            <a:lvl1pPr marL="0" indent="0" algn="ctr">
              <a:buNone/>
              <a:defRPr sz="4400" b="1">
                <a:latin typeface="Arial Nova Light" panose="020B030402020202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3F7ED3D7-292F-4F0F-625E-DC70AFADEA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4400" y="3657600"/>
            <a:ext cx="5029200" cy="548640"/>
          </a:xfrm>
          <a:prstGeom prst="rect">
            <a:avLst/>
          </a:prstGeom>
        </p:spPr>
        <p:txBody>
          <a:bodyPr anchor="ctr" anchorCtr="1">
            <a:spAutoFit/>
          </a:bodyPr>
          <a:lstStyle>
            <a:lvl1pPr marL="0" indent="0" algn="ctr">
              <a:buNone/>
              <a:defRPr sz="3200">
                <a:latin typeface="Arial Nova Light" panose="020B030402020202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7B8F5959-59C2-03CD-3DC8-6424BA8F0BE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28600" y="5577840"/>
            <a:ext cx="6400800" cy="2011680"/>
          </a:xfrm>
          <a:prstGeom prst="rect">
            <a:avLst/>
          </a:prstGeom>
        </p:spPr>
        <p:txBody>
          <a:bodyPr anchor="ctr" anchorCtr="1"/>
          <a:lstStyle>
            <a:lvl1pPr marL="0" indent="0" algn="ctr">
              <a:buNone/>
              <a:defRPr sz="4400" b="1">
                <a:latin typeface="Arial Nova Light" panose="020B0304020202020204" pitchFamily="34" charset="0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631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DAC - Portfol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29129E5-2C9D-8DEE-E352-4E38547BB31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8600" y="110779"/>
            <a:ext cx="6400800" cy="1371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0D3F1FC-2378-0F24-E7EC-67E36346B3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43000" y="1481614"/>
            <a:ext cx="45720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latin typeface="Arial Nova Light" panose="020B030402020202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B19E51D-6E1C-1EA8-EF1B-4CBCEA7E4B4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57200" y="2303081"/>
            <a:ext cx="5943600" cy="548640"/>
          </a:xfrm>
          <a:prstGeom prst="rect">
            <a:avLst/>
          </a:prstGeom>
        </p:spPr>
        <p:txBody>
          <a:bodyPr anchor="ctr" anchorCtr="1">
            <a:spAutoFit/>
          </a:bodyPr>
          <a:lstStyle>
            <a:lvl1pPr marL="0" indent="0" algn="ctr">
              <a:buNone/>
              <a:defRPr sz="3200">
                <a:latin typeface="Arial Nova Light" panose="020B030402020202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A9A36713-5A37-8412-331B-43B461BBE1A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28593" y="3212684"/>
            <a:ext cx="6400800" cy="1371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F66740D0-FCAC-27F5-B8A9-2F7831FEDB8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43000" y="4583519"/>
            <a:ext cx="45720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latin typeface="Arial Nova Light" panose="020B030402020202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3F7ED3D7-292F-4F0F-625E-DC70AFADEA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57200" y="5396822"/>
            <a:ext cx="5943600" cy="548640"/>
          </a:xfrm>
          <a:prstGeom prst="rect">
            <a:avLst/>
          </a:prstGeom>
        </p:spPr>
        <p:txBody>
          <a:bodyPr anchor="ctr" anchorCtr="1">
            <a:spAutoFit/>
          </a:bodyPr>
          <a:lstStyle>
            <a:lvl1pPr marL="0" indent="0" algn="ctr">
              <a:buNone/>
              <a:defRPr sz="3200">
                <a:latin typeface="Arial Nova Light" panose="020B030402020202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0B17BB10-59FB-D970-4D8B-07EDED1A6CF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28593" y="6309270"/>
            <a:ext cx="6400800" cy="1371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DF86E587-9411-2C4C-604A-931A31097D7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143000" y="7680960"/>
            <a:ext cx="45720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latin typeface="Arial Nova Light" panose="020B0304020202020204" pitchFamily="34" charset="0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34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DAC - Tombst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29129E5-2C9D-8DEE-E352-4E38547BB31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8600" y="110779"/>
            <a:ext cx="6400800" cy="17373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0D3F1FC-2378-0F24-E7EC-67E36346B3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43000" y="1867208"/>
            <a:ext cx="45720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latin typeface="Arial Nova Light" panose="020B030402020202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3F7ED3D7-292F-4F0F-625E-DC70AFADEA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57200" y="3840480"/>
            <a:ext cx="5943600" cy="548640"/>
          </a:xfrm>
          <a:prstGeom prst="rect">
            <a:avLst/>
          </a:prstGeom>
        </p:spPr>
        <p:txBody>
          <a:bodyPr anchor="ctr" anchorCtr="1">
            <a:spAutoFit/>
          </a:bodyPr>
          <a:lstStyle>
            <a:lvl1pPr marL="0" indent="0" algn="ctr">
              <a:buNone/>
              <a:defRPr sz="3200">
                <a:latin typeface="Arial Nova Light" panose="020B030402020202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0B17BB10-59FB-D970-4D8B-07EDED1A6CF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28593" y="5945716"/>
            <a:ext cx="6400800" cy="17373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DF86E587-9411-2C4C-604A-931A31097D7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143000" y="7680960"/>
            <a:ext cx="45720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latin typeface="Arial Nova Light" panose="020B0304020202020204" pitchFamily="34" charset="0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770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DAC - Non-Dis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0D3F1FC-2378-0F24-E7EC-67E36346B3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28600" y="320040"/>
            <a:ext cx="6400800" cy="2011680"/>
          </a:xfrm>
          <a:prstGeom prst="rect">
            <a:avLst/>
          </a:prstGeom>
        </p:spPr>
        <p:txBody>
          <a:bodyPr anchor="ctr" anchorCtr="1"/>
          <a:lstStyle>
            <a:lvl1pPr marL="0" indent="0" algn="ctr">
              <a:buNone/>
              <a:defRPr sz="4400" b="1">
                <a:latin typeface="Arial Nova Light" panose="020B030402020202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3F7ED3D7-292F-4F0F-625E-DC70AFADEA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4400" y="3840480"/>
            <a:ext cx="5029200" cy="548640"/>
          </a:xfrm>
          <a:prstGeom prst="rect">
            <a:avLst/>
          </a:prstGeom>
        </p:spPr>
        <p:txBody>
          <a:bodyPr anchor="ctr" anchorCtr="1">
            <a:spAutoFit/>
          </a:bodyPr>
          <a:lstStyle>
            <a:lvl1pPr marL="0" indent="0" algn="ctr">
              <a:buNone/>
              <a:defRPr sz="3200">
                <a:latin typeface="Arial Nova Light" panose="020B030402020202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7B8F5959-59C2-03CD-3DC8-6424BA8F0BE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28600" y="6309360"/>
            <a:ext cx="6400800" cy="2011680"/>
          </a:xfrm>
          <a:prstGeom prst="rect">
            <a:avLst/>
          </a:prstGeom>
        </p:spPr>
        <p:txBody>
          <a:bodyPr anchor="ctr" anchorCtr="1"/>
          <a:lstStyle>
            <a:lvl1pPr marL="0" indent="0" algn="ctr">
              <a:buNone/>
              <a:defRPr sz="4400" b="1">
                <a:latin typeface="Arial Nova Light" panose="020B0304020202020204" pitchFamily="34" charset="0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838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E9C22682-D22B-4B35-BBFB-1E3766306240}"/>
              </a:ext>
            </a:extLst>
          </p:cNvPr>
          <p:cNvSpPr txBox="1">
            <a:spLocks/>
          </p:cNvSpPr>
          <p:nvPr/>
        </p:nvSpPr>
        <p:spPr>
          <a:xfrm>
            <a:off x="0" y="8366760"/>
            <a:ext cx="6858000" cy="777240"/>
          </a:xfrm>
          <a:prstGeom prst="rect">
            <a:avLst/>
          </a:prstGeom>
          <a:solidFill>
            <a:srgbClr val="015A9C"/>
          </a:solidFill>
          <a:ln>
            <a:noFill/>
          </a:ln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300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3CB6F077-5A32-4A99-9578-1CCB318B3E7B}"/>
              </a:ext>
            </a:extLst>
          </p:cNvPr>
          <p:cNvSpPr txBox="1">
            <a:spLocks/>
          </p:cNvSpPr>
          <p:nvPr/>
        </p:nvSpPr>
        <p:spPr>
          <a:xfrm>
            <a:off x="0" y="8183880"/>
            <a:ext cx="6858000" cy="18288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100000">
                <a:schemeClr val="bg1">
                  <a:lumMod val="65000"/>
                </a:schemeClr>
              </a:gs>
              <a:gs pos="100000">
                <a:schemeClr val="accent6">
                  <a:lumMod val="100000"/>
                </a:schemeClr>
              </a:gs>
            </a:gsLst>
            <a:lin ang="5400000" scaled="0"/>
            <a:tileRect/>
          </a:gradFill>
        </p:spPr>
        <p:txBody>
          <a:bodyPr vert="horz" lIns="68580" tIns="34290" rIns="68580" bIns="3429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3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73E668F-E2D6-440B-B51A-3254276A160E}"/>
              </a:ext>
            </a:extLst>
          </p:cNvPr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noFill/>
          <a:ln w="76200">
            <a:solidFill>
              <a:srgbClr val="015A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noFill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45302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id="{F495F130-A35E-8FF4-38D4-DD2584FEFCBE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347" b="-2347"/>
          <a:stretch/>
        </p:blipFill>
        <p:spPr>
          <a:xfrm>
            <a:off x="457200" y="306722"/>
            <a:ext cx="5486400" cy="1489166"/>
          </a:xfr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C3CCF3-3EE0-C717-F560-3650DF2C726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Westlake, OH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189292-CB2D-1379-8C73-B471BEC81E2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57199" y="3616342"/>
            <a:ext cx="5943600" cy="548640"/>
          </a:xfrm>
        </p:spPr>
        <p:txBody>
          <a:bodyPr/>
          <a:lstStyle/>
          <a:p>
            <a:r>
              <a:rPr lang="en-US" dirty="0"/>
              <a:t>has acquired</a:t>
            </a:r>
          </a:p>
        </p:txBody>
      </p:sp>
      <p:pic>
        <p:nvPicPr>
          <p:cNvPr id="10" name="Picture Placeholder 9" descr="A blue and red logo&#10;&#10;Description automatically generated">
            <a:extLst>
              <a:ext uri="{FF2B5EF4-FFF2-40B4-BE49-F238E27FC236}">
                <a16:creationId xmlns:a16="http://schemas.microsoft.com/office/drawing/2014/main" id="{76B7E240-2DCE-E2EF-1ADF-61E8C0E4F5B0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135" b="24135"/>
          <a:stretch>
            <a:fillRect/>
          </a:stretch>
        </p:blipFill>
        <p:spPr>
          <a:xfrm>
            <a:off x="571496" y="5456917"/>
            <a:ext cx="5715007" cy="1551216"/>
          </a:xfr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15CAEB6-5D0E-F8F9-BBB6-6EABA4EC4A3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East Brunswick, NJ</a:t>
            </a:r>
          </a:p>
        </p:txBody>
      </p:sp>
    </p:spTree>
    <p:extLst>
      <p:ext uri="{BB962C8B-B14F-4D97-AF65-F5344CB8AC3E}">
        <p14:creationId xmlns:p14="http://schemas.microsoft.com/office/powerpoint/2010/main" val="3634593304"/>
      </p:ext>
    </p:extLst>
  </p:cSld>
  <p:clrMapOvr>
    <a:masterClrMapping/>
  </p:clrMapOvr>
</p:sld>
</file>

<file path=ppt/theme/theme1.xml><?xml version="1.0" encoding="utf-8"?>
<a:theme xmlns:a="http://schemas.openxmlformats.org/drawingml/2006/main" name="DAC Website Tombstone -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C Website Tombstone - Theme" id="{B78D6F13-1A93-43D6-9A25-F0C45E9B529D}" vid="{B5EC6209-E49F-4D01-8D64-42CF849214A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6423258E796E4C9D779CD1260E996E" ma:contentTypeVersion="14" ma:contentTypeDescription="Create a new document." ma:contentTypeScope="" ma:versionID="8810932acb555dca5c27fa7785d71afa">
  <xsd:schema xmlns:xsd="http://www.w3.org/2001/XMLSchema" xmlns:xs="http://www.w3.org/2001/XMLSchema" xmlns:p="http://schemas.microsoft.com/office/2006/metadata/properties" xmlns:ns2="30f8c9aa-e7fd-4ce1-87dc-46267e9c8087" xmlns:ns3="88abb946-9b0f-4672-ab3b-7635eea5adce" targetNamespace="http://schemas.microsoft.com/office/2006/metadata/properties" ma:root="true" ma:fieldsID="714fab5ab54e65b7ad7f4b41523d9a3b" ns2:_="" ns3:_="">
    <xsd:import namespace="30f8c9aa-e7fd-4ce1-87dc-46267e9c8087"/>
    <xsd:import namespace="88abb946-9b0f-4672-ab3b-7635eea5adc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f8c9aa-e7fd-4ce1-87dc-46267e9c808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58ff3c91-d350-4fd9-8f18-eb486004f360}" ma:internalName="TaxCatchAll" ma:showField="CatchAllData" ma:web="30f8c9aa-e7fd-4ce1-87dc-46267e9c808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abb946-9b0f-4672-ab3b-7635eea5ad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e6b76193-09c7-40ba-a74f-55c0bc5863a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8abb946-9b0f-4672-ab3b-7635eea5adce">
      <Terms xmlns="http://schemas.microsoft.com/office/infopath/2007/PartnerControls"/>
    </lcf76f155ced4ddcb4097134ff3c332f>
    <TaxCatchAll xmlns="30f8c9aa-e7fd-4ce1-87dc-46267e9c8087" xsi:nil="true"/>
  </documentManagement>
</p:properties>
</file>

<file path=customXml/itemProps1.xml><?xml version="1.0" encoding="utf-8"?>
<ds:datastoreItem xmlns:ds="http://schemas.openxmlformats.org/officeDocument/2006/customXml" ds:itemID="{A1673A36-B88D-4DD6-A139-7226DFD6200F}"/>
</file>

<file path=customXml/itemProps2.xml><?xml version="1.0" encoding="utf-8"?>
<ds:datastoreItem xmlns:ds="http://schemas.openxmlformats.org/officeDocument/2006/customXml" ds:itemID="{9EB0EE7C-358F-4C12-9CC1-A7E7704EBA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E84CBD2-28EE-4DF2-8378-DCDC22A8B30E}">
  <ds:schemaRefs>
    <ds:schemaRef ds:uri="http://schemas.microsoft.com/office/2006/metadata/properties"/>
    <ds:schemaRef ds:uri="http://schemas.microsoft.com/office/infopath/2007/PartnerControls"/>
    <ds:schemaRef ds:uri="88abb946-9b0f-4672-ab3b-7635eea5adce"/>
    <ds:schemaRef ds:uri="30f8c9aa-e7fd-4ce1-87dc-46267e9c808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DAC Website Tombstone - Theme</Template>
  <TotalTime>48</TotalTime>
  <Words>9</Words>
  <Application>Microsoft Office PowerPoint</Application>
  <PresentationFormat>Letter Paper (8.5x11 in)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Nova Light</vt:lpstr>
      <vt:lpstr>Calibri</vt:lpstr>
      <vt:lpstr>Calibri Light</vt:lpstr>
      <vt:lpstr>DAC Website Tombstone -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Sandy Ogurchak</dc:creator>
  <cp:lastModifiedBy>Sandy Ogurchak</cp:lastModifiedBy>
  <cp:revision>1</cp:revision>
  <dcterms:created xsi:type="dcterms:W3CDTF">2023-01-27T19:14:34Z</dcterms:created>
  <dcterms:modified xsi:type="dcterms:W3CDTF">2024-04-25T16:20:51Z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0x010100E76423258E796E4C9D779CD1260E996E</vt:lpwstr>
  </property>
  <property fmtid="{D5CDD505-2E9C-101B-9397-08002B2CF9AE}" pid="3" name="MediaServiceImageTags">
    <vt:lpwstr/>
  </property>
</Properties>
</file>